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8D70C34-DFCB-43B0-B313-647CC17087E7}">
          <p14:sldIdLst>
            <p14:sldId id="257"/>
          </p14:sldIdLst>
        </p14:section>
        <p14:section name="Section sans titre" id="{3F0B2764-40DF-4854-928F-7765FEBF875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ECFCEC-9588-685F-4696-0E0E378F5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18B37A-ED75-9768-AEBC-FA64E3A4B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E16DD4-DFD6-7FCC-D547-9D3BDBC9E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41A3FC-5C65-30A3-BEDD-A6C095CB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B61400-9C84-A2BE-AACB-62AB46F5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61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2A45F8-C5B3-BE7B-BDFF-32483D652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130162-1EA1-80F1-13E6-E573469F1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C672B0-AA46-9EE7-38CC-6BD265CEA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F1F604-63A0-6261-C24E-219E9340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413EA9-6858-13D7-843F-C9DAF13C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46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DEE1953-6207-3C28-48D2-F00041BAE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DBF1B6-6DCA-74AD-3B32-36BDB98F7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5021BD-39C8-38CE-F9AE-534181CC4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EDCBBB-AAEF-134B-27C0-8C75A259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2317E2-8A75-63EE-AB7D-8D887A465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47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48F6CB-7E89-EA15-251F-40143E5D5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493871-8895-8208-3BA7-F955EB67D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38FC37-DF20-C5F9-6420-39CAF11A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6107FF-8A0F-0BB7-AAF8-A0AF1094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1C0550-113C-DD66-FCF9-B4BD42BC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22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A7CAD-DA91-BE5A-15F3-A1C3E9CD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DA827B-3467-947D-B1E3-F4507BBB0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DA6889-1A4E-9072-7D88-B14248B02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6127A5-767A-1282-45C4-593E6F81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D5B247-77D1-D58C-588B-58B73FCD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38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B1C4D7-A3C6-FD8F-C51C-382B01A7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40B659-5ECD-6EFA-650D-99997305F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A61F2F-EB68-7FE1-C359-EFD0AB8D4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693EE9-1341-23A2-351F-4A8A6C54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B344D5-045E-C3EA-47EE-EDA1D6AC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6A5284-F419-7011-5214-D93A3F7F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08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793AA-F345-191E-0AD9-791C41F64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9F136C-8E32-4C76-0A4B-3E7B90B57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5ACDE4-FDE0-2AA0-A224-D4941E5E1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98E3D0-F8FE-10C6-55F5-EC6035F33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C6AF3D0-A376-1828-81E0-8B56013C5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FB1F9E-7417-BCB3-3783-CAAA92B2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DCF3945-F9A1-567C-D966-FF0A828D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A08122-38FE-6051-A26C-CE53D6BE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30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8A62F-E6C3-3398-C516-494ED3B4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50895C-71A6-481A-892A-FDBFD3CF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09F52D-894F-B183-F403-94F3C9B5D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033341-F934-7ED3-EC75-8FBE643D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88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EBC446-25E1-AE25-4E47-69AE9A091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5F5C71-F8B5-923B-186C-FEA5778A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55EF28-FA24-67BD-C3AE-5B9AEC1D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32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30BE7B-BFCE-4661-A61A-84665430C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DE1291-FB84-5C72-AFA5-9F5CF514B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8AD7AA-C859-5145-396B-236201ED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4A4F1E-8CCE-07FA-E772-3FD236B2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862581-189F-B804-DD5B-289CED8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3A2514-4975-8A83-4014-B1873CBF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26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3CFB5-3778-6B66-837A-DDAA7AE30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FC17E1-3F26-17FF-74BE-9C4D2DC51D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C2EFFF-7787-A260-DA57-E3A4E8692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F7954B-396C-68E2-8956-E85496F1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E0B54A-D204-81B1-E7B5-C95DDDC64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46E994-7BDB-2CBD-6E44-BAF4F05F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78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F20739-C261-5DC3-CF50-FF2D4CA3B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9727A9-F7D3-A842-C0B9-F62C9615E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0E595B-6EE0-13E2-1379-CCA459A48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857EE-DCDD-49D7-9FB6-803872D6F6A6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CC10C5-9086-4FA4-8E42-4D7C9374B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B97D16-6301-2642-9204-BA1B27971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70C9-90C7-4CD9-80DF-570BC2A4D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92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05467D7-F4DE-9110-B66B-3B8C90C87A2B}"/>
              </a:ext>
            </a:extLst>
          </p:cNvPr>
          <p:cNvSpPr txBox="1"/>
          <p:nvPr/>
        </p:nvSpPr>
        <p:spPr>
          <a:xfrm>
            <a:off x="-1" y="0"/>
            <a:ext cx="6095999" cy="31393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numCol="1" rtlCol="0">
            <a:spAutoFit/>
          </a:bodyPr>
          <a:lstStyle/>
          <a:p>
            <a:pPr algn="ctr"/>
            <a:r>
              <a:rPr lang="fr-FR" b="1" u="sng" dirty="0" smtClean="0"/>
              <a:t>CONSEILLER(E</a:t>
            </a:r>
            <a:r>
              <a:rPr lang="fr-FR" b="1" u="sng" dirty="0"/>
              <a:t>) TECHNIQUE AUPRES DU CHEF D’ETABLISSEMENT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Hygiène et Sécurité         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Prévention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Santé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Rapport d’Activité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/>
              <a:t>Participe au Versant Santé du Projet d’Etablissement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5B6695C-15F2-6250-5025-E0D89B5E78FA}"/>
              </a:ext>
            </a:extLst>
          </p:cNvPr>
          <p:cNvSpPr txBox="1"/>
          <p:nvPr/>
        </p:nvSpPr>
        <p:spPr>
          <a:xfrm>
            <a:off x="6096001" y="-3"/>
            <a:ext cx="6095999" cy="31393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ELEVES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Organise les Urgences et les Soins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Suivi Infirmier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Dépistages </a:t>
            </a: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Intégration </a:t>
            </a:r>
            <a:r>
              <a:rPr lang="fr-FR" dirty="0"/>
              <a:t>et </a:t>
            </a:r>
            <a:r>
              <a:rPr lang="fr-FR" dirty="0" smtClean="0"/>
              <a:t>Handicap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Bien-Être et Réussite scolaire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Ecoute et </a:t>
            </a:r>
            <a:r>
              <a:rPr lang="fr-FR" dirty="0" smtClean="0"/>
              <a:t>Accompagnement des </a:t>
            </a:r>
            <a:r>
              <a:rPr lang="fr-FR" dirty="0"/>
              <a:t>Elèves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7B4E061-0C17-3798-488E-F0817F698577}"/>
              </a:ext>
            </a:extLst>
          </p:cNvPr>
          <p:cNvSpPr txBox="1"/>
          <p:nvPr/>
        </p:nvSpPr>
        <p:spPr>
          <a:xfrm>
            <a:off x="-1" y="3139320"/>
            <a:ext cx="6095999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EQUIPES DE L’ETABLISSEMENT</a:t>
            </a:r>
          </a:p>
          <a:p>
            <a:endParaRPr lang="fr-FR" b="1" dirty="0"/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Projets Pédagogiques et d’Education en Santé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Soutien Individualisé des Personnels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Accompagnement dans le Suivi des Elèves (PAI, PPS 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Contribue à la Formation des Personnels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B5B5F31-72EE-CFEF-21B2-7678CC2BCB9C}"/>
              </a:ext>
            </a:extLst>
          </p:cNvPr>
          <p:cNvSpPr txBox="1"/>
          <p:nvPr/>
        </p:nvSpPr>
        <p:spPr>
          <a:xfrm>
            <a:off x="6095998" y="3139321"/>
            <a:ext cx="6096000" cy="2862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5" algn="ctr"/>
            <a:r>
              <a:rPr lang="fr-FR" b="1" u="sng" dirty="0"/>
              <a:t>PRESENCE DANS LES DIFFERENTES        INSTANCES DE LA VIE DE L’ETABLISSEMENT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CA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CHSCT (Hygiène, Sécurité, Conditions de Travail)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CESCE (Education Santé, Citoyenneté, Environnement)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Cellule </a:t>
            </a:r>
            <a:r>
              <a:rPr lang="fr-FR" dirty="0"/>
              <a:t>de Veille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GPDS(Groupe Prévention du décrochage scolaire)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Cellules d’Ecoute en cas d’Evènement Grave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Conseils de Classe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579B8AA-5FE1-5665-03CC-FF950F563120}"/>
              </a:ext>
            </a:extLst>
          </p:cNvPr>
          <p:cNvSpPr txBox="1"/>
          <p:nvPr/>
        </p:nvSpPr>
        <p:spPr>
          <a:xfrm>
            <a:off x="0" y="6001642"/>
            <a:ext cx="12191998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/>
              <a:t>MISSIONS de l’Infirmière de l’Education Nationale et de l’Enseignement Supérieur régies par le BO HS N°1 du 6 Janvier 2000</a:t>
            </a:r>
          </a:p>
          <a:p>
            <a:r>
              <a:rPr lang="fr-FR" sz="1400" dirty="0"/>
              <a:t>Complété par l’article 2 du Décret N°2012-762 du 9 Mai 2012</a:t>
            </a:r>
          </a:p>
          <a:p>
            <a:r>
              <a:rPr lang="fr-FR" sz="1400" dirty="0"/>
              <a:t>Comme mentionné dans ces textes de Loi L’INFENES exerce ses missions dans le stricte respect du secret médical </a:t>
            </a:r>
          </a:p>
          <a:p>
            <a:endParaRPr lang="fr-FR" sz="1400" dirty="0"/>
          </a:p>
        </p:txBody>
      </p:sp>
      <p:sp>
        <p:nvSpPr>
          <p:cNvPr id="2" name="Rectangle 1"/>
          <p:cNvSpPr/>
          <p:nvPr/>
        </p:nvSpPr>
        <p:spPr>
          <a:xfrm>
            <a:off x="4310743" y="2290309"/>
            <a:ext cx="4049485" cy="1698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 smtClean="0"/>
          </a:p>
          <a:p>
            <a:r>
              <a:rPr lang="fr-FR" sz="1400" b="1" u="sng" dirty="0" smtClean="0"/>
              <a:t>Infirmerie</a:t>
            </a:r>
            <a:r>
              <a:rPr lang="fr-FR" sz="1400" dirty="0" smtClean="0"/>
              <a:t> </a:t>
            </a:r>
            <a:r>
              <a:rPr lang="fr-FR" sz="1400" dirty="0"/>
              <a:t>: Lundi-Mardi-Jeudi-Vendredi de 8H à </a:t>
            </a:r>
            <a:r>
              <a:rPr lang="fr-FR" sz="1400" dirty="0" smtClean="0"/>
              <a:t>18H</a:t>
            </a:r>
            <a:endParaRPr lang="fr-FR" sz="1400" dirty="0"/>
          </a:p>
          <a:p>
            <a:r>
              <a:rPr lang="fr-FR" sz="1400" dirty="0"/>
              <a:t>                             Mercredi de 8H à </a:t>
            </a:r>
            <a:r>
              <a:rPr lang="fr-FR" sz="1400" dirty="0" smtClean="0"/>
              <a:t>13H</a:t>
            </a:r>
            <a:endParaRPr lang="fr-FR" sz="1400" dirty="0"/>
          </a:p>
          <a:p>
            <a:r>
              <a:rPr lang="fr-FR" sz="1400" dirty="0"/>
              <a:t>                             </a:t>
            </a:r>
          </a:p>
          <a:p>
            <a:r>
              <a:rPr lang="fr-FR" sz="1400" dirty="0"/>
              <a:t>                                       </a:t>
            </a:r>
            <a:r>
              <a:rPr lang="fr-FR" sz="1400" dirty="0" smtClean="0"/>
              <a:t>05.46.44.27.48     </a:t>
            </a:r>
          </a:p>
          <a:p>
            <a:r>
              <a:rPr lang="fr-FR" sz="1400" dirty="0" smtClean="0"/>
              <a:t>                                       </a:t>
            </a:r>
          </a:p>
          <a:p>
            <a:r>
              <a:rPr lang="fr-FR" sz="1400" dirty="0" smtClean="0"/>
              <a:t> </a:t>
            </a:r>
            <a:r>
              <a:rPr lang="fr-FR" sz="1400" b="1" u="sng" dirty="0" smtClean="0"/>
              <a:t>Mail </a:t>
            </a:r>
            <a:r>
              <a:rPr lang="fr-FR" sz="1400" dirty="0" smtClean="0"/>
              <a:t>: gaelle.bussieres@ac-poitiers.fr  </a:t>
            </a:r>
          </a:p>
          <a:p>
            <a:r>
              <a:rPr lang="fr-FR" sz="1400" dirty="0"/>
              <a:t> </a:t>
            </a:r>
            <a:r>
              <a:rPr lang="fr-FR" sz="1400" dirty="0" smtClean="0"/>
              <a:t>           valerie.delsalle@ac-poitiers.fr</a:t>
            </a:r>
            <a:endParaRPr lang="fr-FR" sz="1400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4779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193</Words>
  <Application>Microsoft Office PowerPoint</Application>
  <PresentationFormat>Grand écran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yolande loy</dc:creator>
  <cp:lastModifiedBy>infirmerie</cp:lastModifiedBy>
  <cp:revision>7</cp:revision>
  <cp:lastPrinted>2024-06-14T08:21:20Z</cp:lastPrinted>
  <dcterms:created xsi:type="dcterms:W3CDTF">2024-05-26T14:34:47Z</dcterms:created>
  <dcterms:modified xsi:type="dcterms:W3CDTF">2024-07-03T10:35:15Z</dcterms:modified>
</cp:coreProperties>
</file>